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76463" autoAdjust="0"/>
  </p:normalViewPr>
  <p:slideViewPr>
    <p:cSldViewPr snapToGrid="0">
      <p:cViewPr varScale="1">
        <p:scale>
          <a:sx n="96" d="100"/>
          <a:sy n="96" d="100"/>
        </p:scale>
        <p:origin x="1680" y="176"/>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a:t>
            </a:r>
            <a:r>
              <a:rPr lang="en-US" sz="1200" b="0" kern="1200">
                <a:solidFill>
                  <a:schemeClr val="tx1"/>
                </a:solidFill>
                <a:effectLst/>
                <a:latin typeface="+mn-lt"/>
                <a:ea typeface="+mn-ea"/>
                <a:cs typeface="+mn-cs"/>
              </a:rPr>
              <a:t>groups to </a:t>
            </a:r>
            <a:r>
              <a:rPr lang="en-US" sz="1200" b="0" kern="1200" dirty="0">
                <a:solidFill>
                  <a:schemeClr val="tx1"/>
                </a:solidFill>
                <a:effectLst/>
                <a:latin typeface="+mn-lt"/>
                <a:ea typeface="+mn-ea"/>
                <a:cs typeface="+mn-cs"/>
              </a:rPr>
              <a:t>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t>
            </a:r>
            <a:r>
              <a:rPr lang="en-US" sz="1200" b="0" kern="1200" dirty="0">
                <a:solidFill>
                  <a:schemeClr val="tx1"/>
                </a:solidFill>
                <a:effectLst/>
                <a:latin typeface="+mn-lt"/>
                <a:ea typeface="+mn-ea"/>
                <a:cs typeface="+mn-cs"/>
              </a:rPr>
              <a:t>Azure Synapse Analytics</a:t>
            </a:r>
            <a:r>
              <a:rPr lang="en-US" b="0" i="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Synapse Analytics?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3/19/20 1:01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know it's possible to use Azure SQL Database as our data warehouse. What should we consider when deciding between this and </a:t>
            </a:r>
            <a:r>
              <a:rPr lang="en-US" sz="1200" b="0" kern="1200" dirty="0">
                <a:solidFill>
                  <a:schemeClr val="tx1"/>
                </a:solidFill>
                <a:effectLst/>
                <a:latin typeface="+mn-lt"/>
                <a:ea typeface="+mn-ea"/>
                <a:cs typeface="+mn-cs"/>
              </a:rPr>
              <a:t>Azure Synapse Analytics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4E6D2F48-9FE4-F542-8C79-4687A0BF93A0}"/>
              </a:ext>
            </a:extLst>
          </p:cNvPr>
          <p:cNvPicPr>
            <a:picLocks noChangeAspect="1"/>
          </p:cNvPicPr>
          <p:nvPr/>
        </p:nvPicPr>
        <p:blipFill>
          <a:blip r:embed="rId3"/>
          <a:stretch>
            <a:fillRect/>
          </a:stretch>
        </p:blipFill>
        <p:spPr>
          <a:xfrm>
            <a:off x="675979" y="1065079"/>
            <a:ext cx="10840041" cy="5668824"/>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
        <p:nvSpPr>
          <p:cNvPr id="4" name="TextBox 3">
            <a:extLst>
              <a:ext uri="{FF2B5EF4-FFF2-40B4-BE49-F238E27FC236}">
                <a16:creationId xmlns:a16="http://schemas.microsoft.com/office/drawing/2014/main" id="{B7A6882E-C652-374F-88C2-5A5F5E95E808}"/>
              </a:ext>
            </a:extLst>
          </p:cNvPr>
          <p:cNvSpPr txBox="1"/>
          <p:nvPr/>
        </p:nvSpPr>
        <p:spPr>
          <a:xfrm>
            <a:off x="8412479" y="4735286"/>
            <a:ext cx="3367268" cy="627864"/>
          </a:xfrm>
          <a:prstGeom prst="rect">
            <a:avLst/>
          </a:prstGeom>
          <a:solidFill>
            <a:srgbClr val="0178D7"/>
          </a:solid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Synapse Analytics</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4210</Words>
  <Application>Microsoft Macintosh PowerPoint</Application>
  <PresentationFormat>Widescreen</PresentationFormat>
  <Paragraphs>353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2020-03-19T18:01:43Z</dcterms:modified>
</cp:coreProperties>
</file>